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B490"/>
    <a:srgbClr val="D3E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-308" y="-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115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538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01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93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721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530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99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953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35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008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18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205E9-13F6-4125-A8D4-408A6D0A3F55}" type="datetimeFigureOut">
              <a:rPr lang="en-IN" smtClean="0"/>
              <a:t>14-06-2019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F5633-E6E9-4BBF-AD58-25BFF0951B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959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9807" y="6421120"/>
            <a:ext cx="10132194" cy="436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780096" y="5984240"/>
            <a:ext cx="9411904" cy="43688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4240" y="5517281"/>
            <a:ext cx="8747760" cy="45693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56510" y="5080401"/>
            <a:ext cx="8035490" cy="4268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85900" y="4595530"/>
            <a:ext cx="7506100" cy="4848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05664" y="4104640"/>
            <a:ext cx="6986336" cy="490890"/>
          </a:xfrm>
          <a:prstGeom prst="rect">
            <a:avLst/>
          </a:prstGeom>
          <a:solidFill>
            <a:srgbClr val="D8B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08847" y="3601454"/>
            <a:ext cx="6383153" cy="503186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35567" y="3110579"/>
            <a:ext cx="5956433" cy="48086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97040" y="2619674"/>
            <a:ext cx="5394960" cy="4808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58515" y="2128784"/>
            <a:ext cx="4833485" cy="48086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70347" y="6498694"/>
            <a:ext cx="3176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1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81555" y="6051788"/>
            <a:ext cx="107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2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3515" y="5591684"/>
            <a:ext cx="107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3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81254" y="5128275"/>
            <a:ext cx="135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4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3013" y="4669933"/>
            <a:ext cx="1212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5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24800" y="4220179"/>
            <a:ext cx="1146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6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55668" y="3734276"/>
            <a:ext cx="1288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7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78116" y="3208975"/>
            <a:ext cx="1197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8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22351" y="2719832"/>
            <a:ext cx="1227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9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13783" y="2228942"/>
            <a:ext cx="13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Algerian" panose="04020705040A02060702" pitchFamily="82" charset="0"/>
              </a:rPr>
              <a:t>LEVEL 10</a:t>
            </a:r>
            <a:endParaRPr lang="en-IN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7" y="2012364"/>
            <a:ext cx="3032430" cy="395182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09600" y="1009094"/>
            <a:ext cx="10941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NATIONAL SKILL QUALIFICATION FRAMEWORK AND JOB ROLES</a:t>
            </a:r>
            <a:endParaRPr lang="en-IN" sz="2800" dirty="0">
              <a:solidFill>
                <a:schemeClr val="accent1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4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 .</dc:creator>
  <cp:lastModifiedBy>Raj .</cp:lastModifiedBy>
  <cp:revision>3</cp:revision>
  <dcterms:created xsi:type="dcterms:W3CDTF">2019-06-14T07:37:40Z</dcterms:created>
  <dcterms:modified xsi:type="dcterms:W3CDTF">2019-06-14T07:50:28Z</dcterms:modified>
</cp:coreProperties>
</file>